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/Relationships>
</file>

<file path=ppt/media/image1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b="1">
                <a:solidFill>
                  <a:srgbClr val="3B5998"/>
                </a:solidFill>
                <a:latin typeface="Calibri Light"/>
              </a:defRPr>
            </a:pPr>
            <a:r>
              <a:t>engine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512000"/>
            <a:ext cx="4320000" cy="4986000"/>
          </a:xfrm>
        </p:spPr>
        <p:txBody>
          <a:bodyPr/>
          <a:lstStyle/>
          <a:p>
            <a:pPr>
              <a:defRPr sz="2500">
                <a:latin typeface="Calibri Light"/>
              </a:defRPr>
            </a:pPr>
            <a:r>
              <a:t>An engine is a machine designed to convert one form of energy into mechanical energy.</a:t>
            </a:r>
          </a:p>
          <a:p>
            <a:pPr>
              <a:defRPr sz="2500">
                <a:latin typeface="Calibri Light"/>
              </a:defRPr>
            </a:pPr>
            <a:r>
              <a:t> Common forms of energy include heat, light, sound, and kinetic.</a:t>
            </a:r>
          </a:p>
          <a:p>
            <a:pPr>
              <a:defRPr sz="2500">
                <a:latin typeface="Calibri Light"/>
              </a:defRPr>
            </a:pPr>
          </a:p>
        </p:txBody>
      </p:sp>
      <p:pic>
        <p:nvPicPr>
          <p:cNvPr id="4" name="Picture 3" descr="1.porsche_3512_engine_rear-left_2019_prototyp_museum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4000" y="3858000"/>
            <a:ext cx="3960000" cy="2640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